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1496000" cy="44551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79200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2801"/>
    <a:srgbClr val="85B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8"/>
    <p:restoredTop sz="94652"/>
  </p:normalViewPr>
  <p:slideViewPr>
    <p:cSldViewPr snapToGrid="0" snapToObjects="1">
      <p:cViewPr>
        <p:scale>
          <a:sx n="28" d="100"/>
          <a:sy n="28" d="100"/>
        </p:scale>
        <p:origin x="1408" y="-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2521" y="27416385"/>
            <a:ext cx="22580355" cy="654645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4640"/>
            </a:lvl1pPr>
          </a:lstStyle>
          <a:p>
            <a:r>
              <a:t>Autor e data</a:t>
            </a:r>
          </a:p>
        </p:txBody>
      </p:sp>
      <p:sp>
        <p:nvSpPr>
          <p:cNvPr id="12" name="Título da apresentação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da apresentação</a:t>
            </a:r>
          </a:p>
        </p:txBody>
      </p:sp>
      <p:sp>
        <p:nvSpPr>
          <p:cNvPr id="13" name="Nível um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20284916"/>
            <a:ext cx="22580352" cy="3981766"/>
          </a:xfrm>
          <a:prstGeom prst="rect">
            <a:avLst/>
          </a:prstGeom>
        </p:spPr>
        <p:txBody>
          <a:bodyPr anchor="ctr"/>
          <a:lstStyle>
            <a:lvl1pPr algn="ctr" defTabSz="7920086">
              <a:lnSpc>
                <a:spcPct val="80000"/>
              </a:lnSpc>
              <a:defRPr sz="37600" b="0" spc="-7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7920086">
              <a:lnSpc>
                <a:spcPct val="80000"/>
              </a:lnSpc>
              <a:defRPr sz="37600" b="0" spc="-7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7920086">
              <a:lnSpc>
                <a:spcPct val="80000"/>
              </a:lnSpc>
              <a:defRPr sz="37600" b="0" spc="-7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7920086">
              <a:lnSpc>
                <a:spcPct val="80000"/>
              </a:lnSpc>
              <a:defRPr sz="37600" b="0" spc="-7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7920086">
              <a:lnSpc>
                <a:spcPct val="80000"/>
              </a:lnSpc>
              <a:defRPr sz="37600" b="0" spc="-75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c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16333365"/>
            <a:ext cx="22580352" cy="7442425"/>
          </a:xfrm>
          <a:prstGeom prst="rect">
            <a:avLst/>
          </a:prstGeom>
        </p:spPr>
        <p:txBody>
          <a:bodyPr anchor="b"/>
          <a:lstStyle>
            <a:lvl1pPr algn="ctr" defTabSz="7920086">
              <a:lnSpc>
                <a:spcPct val="80000"/>
              </a:lnSpc>
              <a:defRPr sz="81000" spc="-809"/>
            </a:lvl1pPr>
            <a:lvl2pPr algn="ctr" defTabSz="7920086">
              <a:lnSpc>
                <a:spcPct val="80000"/>
              </a:lnSpc>
              <a:defRPr sz="81000" spc="-809"/>
            </a:lvl2pPr>
            <a:lvl3pPr algn="ctr" defTabSz="7920086">
              <a:lnSpc>
                <a:spcPct val="80000"/>
              </a:lnSpc>
              <a:defRPr sz="81000" spc="-809"/>
            </a:lvl3pPr>
            <a:lvl4pPr algn="ctr" defTabSz="7920086">
              <a:lnSpc>
                <a:spcPct val="80000"/>
              </a:lnSpc>
              <a:defRPr sz="81000" spc="-809"/>
            </a:lvl4pPr>
            <a:lvl5pPr algn="ctr" defTabSz="7920086">
              <a:lnSpc>
                <a:spcPct val="80000"/>
              </a:lnSpc>
              <a:defRPr sz="81000" spc="-809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ção factua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7824" y="23718924"/>
            <a:ext cx="22580352" cy="960705"/>
          </a:xfrm>
          <a:prstGeom prst="rect">
            <a:avLst/>
          </a:prstGeom>
        </p:spPr>
        <p:txBody>
          <a:bodyPr lIns="46988" tIns="46988" rIns="46988" bIns="46988"/>
          <a:lstStyle>
            <a:lvl1pPr algn="ctr" defTabSz="1072538">
              <a:defRPr sz="6960"/>
            </a:lvl1pPr>
          </a:lstStyle>
          <a:p>
            <a:r>
              <a:t>Informação factual</a:t>
            </a:r>
          </a:p>
        </p:txBody>
      </p:sp>
      <p:sp>
        <p:nvSpPr>
          <p:cNvPr id="108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içã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715282" y="26199129"/>
            <a:ext cx="20760288" cy="654645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4640"/>
            </a:lvl1pPr>
          </a:lstStyle>
          <a:p>
            <a:r>
              <a:t>Atribuição</a:t>
            </a:r>
          </a:p>
        </p:txBody>
      </p:sp>
      <p:sp>
        <p:nvSpPr>
          <p:cNvPr id="116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020429" y="20304462"/>
            <a:ext cx="21455143" cy="3942677"/>
          </a:xfrm>
          <a:prstGeom prst="rect">
            <a:avLst/>
          </a:prstGeom>
        </p:spPr>
        <p:txBody>
          <a:bodyPr/>
          <a:lstStyle>
            <a:lvl1pPr marL="2075316" indent="-1526304" defTabSz="7920086">
              <a:lnSpc>
                <a:spcPct val="90000"/>
              </a:lnSpc>
              <a:defRPr sz="27400" b="0" spc="-54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2075316" indent="-1069104" defTabSz="7920086">
              <a:lnSpc>
                <a:spcPct val="90000"/>
              </a:lnSpc>
              <a:defRPr sz="27400" b="0" spc="-54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2075316" indent="-611904" defTabSz="7920086">
              <a:lnSpc>
                <a:spcPct val="90000"/>
              </a:lnSpc>
              <a:defRPr sz="27400" b="0" spc="-54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2075316" indent="-154704" defTabSz="7920086">
              <a:lnSpc>
                <a:spcPct val="90000"/>
              </a:lnSpc>
              <a:defRPr sz="27400" b="0" spc="-54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2075316" indent="302495" defTabSz="7920086">
              <a:lnSpc>
                <a:spcPct val="90000"/>
              </a:lnSpc>
              <a:defRPr sz="27400" b="0" spc="-548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“Citação notável”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a 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m"/>
          <p:cNvSpPr>
            <a:spLocks noGrp="1"/>
          </p:cNvSpPr>
          <p:nvPr>
            <p:ph type="pic" sz="quarter" idx="21"/>
          </p:nvPr>
        </p:nvSpPr>
        <p:spPr>
          <a:xfrm>
            <a:off x="19415675" y="16271775"/>
            <a:ext cx="7645419" cy="61146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m"/>
          <p:cNvSpPr>
            <a:spLocks noGrp="1"/>
          </p:cNvSpPr>
          <p:nvPr>
            <p:ph type="pic" sz="quarter" idx="22"/>
          </p:nvPr>
        </p:nvSpPr>
        <p:spPr>
          <a:xfrm>
            <a:off x="17092379" y="19316207"/>
            <a:ext cx="10728932" cy="124871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m"/>
          <p:cNvSpPr>
            <a:spLocks noGrp="1"/>
          </p:cNvSpPr>
          <p:nvPr>
            <p:ph type="pic" sz="quarter" idx="23"/>
          </p:nvPr>
        </p:nvSpPr>
        <p:spPr>
          <a:xfrm>
            <a:off x="3074287" y="15736634"/>
            <a:ext cx="17072314" cy="128042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m"/>
          <p:cNvSpPr>
            <a:spLocks noGrp="1"/>
          </p:cNvSpPr>
          <p:nvPr>
            <p:ph type="pic" idx="21"/>
          </p:nvPr>
        </p:nvSpPr>
        <p:spPr>
          <a:xfrm>
            <a:off x="1847378" y="9549879"/>
            <a:ext cx="27801244" cy="222409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fot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sz="half" idx="21"/>
          </p:nvPr>
        </p:nvSpPr>
        <p:spPr>
          <a:xfrm>
            <a:off x="2030109" y="13896271"/>
            <a:ext cx="27487992" cy="164632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4457824" y="22549896"/>
            <a:ext cx="22580352" cy="4777116"/>
          </a:xfrm>
          <a:prstGeom prst="rect">
            <a:avLst/>
          </a:prstGeom>
        </p:spPr>
        <p:txBody>
          <a:bodyPr/>
          <a:lstStyle/>
          <a:p>
            <a:r>
              <a:t>Título da apresentação</a:t>
            </a:r>
          </a:p>
        </p:txBody>
      </p:sp>
      <p:sp>
        <p:nvSpPr>
          <p:cNvPr id="23" name="Autor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459047" y="16364413"/>
            <a:ext cx="22577908" cy="654645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4640"/>
            </a:lvl1pPr>
          </a:lstStyle>
          <a:p>
            <a:r>
              <a:t>Autor e data</a:t>
            </a:r>
          </a:p>
        </p:txBody>
      </p:sp>
      <p:sp>
        <p:nvSpPr>
          <p:cNvPr id="24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27159501"/>
            <a:ext cx="22580352" cy="1147930"/>
          </a:xfrm>
          <a:prstGeom prst="rect">
            <a:avLst/>
          </a:prstGeom>
        </p:spPr>
        <p:txBody>
          <a:bodyPr/>
          <a:lstStyle/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fotografia alternativ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sz="quarter" idx="21"/>
          </p:nvPr>
        </p:nvSpPr>
        <p:spPr>
          <a:xfrm>
            <a:off x="14494986" y="15018762"/>
            <a:ext cx="12481668" cy="145271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ulo do diapositivo"/>
          <p:cNvSpPr txBox="1">
            <a:spLocks noGrp="1"/>
          </p:cNvSpPr>
          <p:nvPr>
            <p:ph type="title" hasCustomPrompt="1"/>
          </p:nvPr>
        </p:nvSpPr>
        <p:spPr>
          <a:xfrm>
            <a:off x="4457824" y="16532820"/>
            <a:ext cx="10050215" cy="6045415"/>
          </a:xfrm>
          <a:prstGeom prst="rect">
            <a:avLst/>
          </a:prstGeom>
        </p:spPr>
        <p:txBody>
          <a:bodyPr/>
          <a:lstStyle>
            <a:lvl1pPr>
              <a:defRPr sz="27400" spc="-548"/>
            </a:lvl1pPr>
          </a:lstStyle>
          <a:p>
            <a:r>
              <a:t>Título do diapositivo</a:t>
            </a:r>
          </a:p>
        </p:txBody>
      </p:sp>
      <p:sp>
        <p:nvSpPr>
          <p:cNvPr id="34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22483995"/>
            <a:ext cx="10050215" cy="5534785"/>
          </a:xfrm>
          <a:prstGeom prst="rect">
            <a:avLst/>
          </a:prstGeom>
        </p:spPr>
        <p:txBody>
          <a:bodyPr/>
          <a:lstStyle/>
          <a:p>
            <a:r>
              <a:t>Subtítulo do diapositivo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o diapositivo"/>
          <p:cNvSpPr txBox="1">
            <a:spLocks noGrp="1"/>
          </p:cNvSpPr>
          <p:nvPr>
            <p:ph type="sldNum" sz="quarter" idx="2"/>
          </p:nvPr>
        </p:nvSpPr>
        <p:spPr>
          <a:xfrm>
            <a:off x="15273470" y="28100638"/>
            <a:ext cx="936218" cy="96009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alín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ulo do diapositivo"/>
          <p:cNvSpPr txBox="1">
            <a:spLocks noGrp="1"/>
          </p:cNvSpPr>
          <p:nvPr>
            <p:ph type="title" hasCustomPrompt="1"/>
          </p:nvPr>
        </p:nvSpPr>
        <p:spPr>
          <a:xfrm>
            <a:off x="4457824" y="16337036"/>
            <a:ext cx="22580352" cy="1472912"/>
          </a:xfrm>
          <a:prstGeom prst="rect">
            <a:avLst/>
          </a:prstGeom>
        </p:spPr>
        <p:txBody>
          <a:bodyPr anchor="t"/>
          <a:lstStyle>
            <a:lvl1pPr>
              <a:defRPr sz="27400" spc="-548"/>
            </a:lvl1pPr>
          </a:lstStyle>
          <a:p>
            <a:r>
              <a:t>Título do diapositivo</a:t>
            </a:r>
          </a:p>
        </p:txBody>
      </p:sp>
      <p:sp>
        <p:nvSpPr>
          <p:cNvPr id="43" name="Subtítulo do diapositiv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7824" y="17666372"/>
            <a:ext cx="22580352" cy="960706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6960"/>
            </a:lvl1pPr>
          </a:lstStyle>
          <a:p>
            <a:r>
              <a:t>Subtítulo do diapositivo</a:t>
            </a:r>
          </a:p>
        </p:txBody>
      </p:sp>
      <p:sp>
        <p:nvSpPr>
          <p:cNvPr id="44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19593931"/>
            <a:ext cx="22580352" cy="8484987"/>
          </a:xfrm>
          <a:prstGeom prst="rect">
            <a:avLst/>
          </a:prstGeom>
        </p:spPr>
        <p:txBody>
          <a:bodyPr/>
          <a:lstStyle>
            <a:lvl1pPr marL="19304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1pPr>
            <a:lvl2pPr marL="25400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2pPr>
            <a:lvl3pPr marL="31496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3pPr>
            <a:lvl4pPr marL="37592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4pPr>
            <a:lvl5pPr marL="43688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5pPr>
          </a:lstStyle>
          <a:p>
            <a:r>
              <a:t>Texto do diapositivo com marcas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19593931"/>
            <a:ext cx="22580352" cy="8484987"/>
          </a:xfrm>
          <a:prstGeom prst="rect">
            <a:avLst/>
          </a:prstGeom>
        </p:spPr>
        <p:txBody>
          <a:bodyPr numCol="2" spcCol="1129017"/>
          <a:lstStyle>
            <a:lvl1pPr marL="19304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1pPr>
            <a:lvl2pPr marL="25400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2pPr>
            <a:lvl3pPr marL="31496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3pPr>
            <a:lvl4pPr marL="37592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4pPr>
            <a:lvl5pPr marL="43688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5pPr>
          </a:lstStyle>
          <a:p>
            <a:r>
              <a:t>Texto do diapositivo com marcas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alíneas e fot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do diapositiv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7824" y="17666372"/>
            <a:ext cx="10050215" cy="960706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6960"/>
            </a:lvl1pPr>
          </a:lstStyle>
          <a:p>
            <a:r>
              <a:t>Subtítulo do diapositivo</a:t>
            </a:r>
          </a:p>
        </p:txBody>
      </p:sp>
      <p:sp>
        <p:nvSpPr>
          <p:cNvPr id="61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19593931"/>
            <a:ext cx="10050215" cy="8485622"/>
          </a:xfrm>
          <a:prstGeom prst="rect">
            <a:avLst/>
          </a:prstGeom>
        </p:spPr>
        <p:txBody>
          <a:bodyPr/>
          <a:lstStyle>
            <a:lvl1pPr marL="19304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1pPr>
            <a:lvl2pPr marL="25400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2pPr>
            <a:lvl3pPr marL="31496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3pPr>
            <a:lvl4pPr marL="37592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4pPr>
            <a:lvl5pPr marL="4368800" indent="-1930400" defTabSz="7920086">
              <a:lnSpc>
                <a:spcPct val="90000"/>
              </a:lnSpc>
              <a:spcBef>
                <a:spcPts val="14600"/>
              </a:spcBef>
              <a:buSzPct val="123000"/>
              <a:buChar char="•"/>
              <a:defRPr sz="15200" b="0"/>
            </a:lvl5pPr>
          </a:lstStyle>
          <a:p>
            <a:r>
              <a:t>Texto do diapositivo com marcas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sz="quarter" idx="22"/>
          </p:nvPr>
        </p:nvSpPr>
        <p:spPr>
          <a:xfrm>
            <a:off x="15748000" y="14809037"/>
            <a:ext cx="11219647" cy="149595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ulo do diapositivo"/>
          <p:cNvSpPr txBox="1">
            <a:spLocks noGrp="1"/>
          </p:cNvSpPr>
          <p:nvPr>
            <p:ph type="title" hasCustomPrompt="1"/>
          </p:nvPr>
        </p:nvSpPr>
        <p:spPr>
          <a:xfrm>
            <a:off x="4457824" y="16337036"/>
            <a:ext cx="10050215" cy="1474903"/>
          </a:xfrm>
          <a:prstGeom prst="rect">
            <a:avLst/>
          </a:prstGeom>
        </p:spPr>
        <p:txBody>
          <a:bodyPr anchor="t"/>
          <a:lstStyle>
            <a:lvl1pPr>
              <a:defRPr sz="27400" spc="-548"/>
            </a:lvl1pPr>
          </a:lstStyle>
          <a:p>
            <a:r>
              <a:t>Título do diapositivo</a:t>
            </a:r>
          </a:p>
        </p:txBody>
      </p:sp>
      <p:sp>
        <p:nvSpPr>
          <p:cNvPr id="64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ulo de secção"/>
          <p:cNvSpPr txBox="1">
            <a:spLocks noGrp="1"/>
          </p:cNvSpPr>
          <p:nvPr>
            <p:ph type="title" hasCustomPrompt="1"/>
          </p:nvPr>
        </p:nvSpPr>
        <p:spPr>
          <a:xfrm>
            <a:off x="4457820" y="19887241"/>
            <a:ext cx="22580356" cy="4777116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de secção</a:t>
            </a:r>
          </a:p>
        </p:txBody>
      </p:sp>
      <p:sp>
        <p:nvSpPr>
          <p:cNvPr id="72" name="Número do diapositivo"/>
          <p:cNvSpPr txBox="1">
            <a:spLocks noGrp="1"/>
          </p:cNvSpPr>
          <p:nvPr>
            <p:ph type="sldNum" sz="quarter" idx="2"/>
          </p:nvPr>
        </p:nvSpPr>
        <p:spPr>
          <a:xfrm>
            <a:off x="15273470" y="28100638"/>
            <a:ext cx="936218" cy="96009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ulo do diapositivo"/>
          <p:cNvSpPr txBox="1">
            <a:spLocks noGrp="1"/>
          </p:cNvSpPr>
          <p:nvPr>
            <p:ph type="title" hasCustomPrompt="1"/>
          </p:nvPr>
        </p:nvSpPr>
        <p:spPr>
          <a:xfrm>
            <a:off x="4457824" y="16337036"/>
            <a:ext cx="22580352" cy="1474747"/>
          </a:xfrm>
          <a:prstGeom prst="rect">
            <a:avLst/>
          </a:prstGeom>
        </p:spPr>
        <p:txBody>
          <a:bodyPr anchor="t"/>
          <a:lstStyle>
            <a:lvl1pPr>
              <a:defRPr sz="27400" spc="-548"/>
            </a:lvl1pPr>
          </a:lstStyle>
          <a:p>
            <a:r>
              <a:t>Título do diapositivo</a:t>
            </a:r>
          </a:p>
        </p:txBody>
      </p:sp>
      <p:sp>
        <p:nvSpPr>
          <p:cNvPr id="80" name="Subtítulo do diapositiv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7824" y="17666372"/>
            <a:ext cx="22580352" cy="960706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6960"/>
            </a:lvl1pPr>
          </a:lstStyle>
          <a:p>
            <a:r>
              <a:t>Subtítulo do diapositivo</a:t>
            </a:r>
          </a:p>
        </p:txBody>
      </p:sp>
      <p:sp>
        <p:nvSpPr>
          <p:cNvPr id="81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ulo da agenda"/>
          <p:cNvSpPr txBox="1">
            <a:spLocks noGrp="1"/>
          </p:cNvSpPr>
          <p:nvPr>
            <p:ph type="title" hasCustomPrompt="1"/>
          </p:nvPr>
        </p:nvSpPr>
        <p:spPr>
          <a:xfrm>
            <a:off x="4457824" y="16337036"/>
            <a:ext cx="22580352" cy="1474903"/>
          </a:xfrm>
          <a:prstGeom prst="rect">
            <a:avLst/>
          </a:prstGeom>
        </p:spPr>
        <p:txBody>
          <a:bodyPr anchor="t"/>
          <a:lstStyle>
            <a:lvl1pPr>
              <a:defRPr sz="27400" spc="-548"/>
            </a:lvl1pPr>
          </a:lstStyle>
          <a:p>
            <a:r>
              <a:t>Título da agenda</a:t>
            </a:r>
          </a:p>
        </p:txBody>
      </p:sp>
      <p:sp>
        <p:nvSpPr>
          <p:cNvPr id="89" name="Subtítulo da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457824" y="17666372"/>
            <a:ext cx="22580352" cy="960706"/>
          </a:xfrm>
          <a:prstGeom prst="rect">
            <a:avLst/>
          </a:prstGeom>
        </p:spPr>
        <p:txBody>
          <a:bodyPr lIns="46988" tIns="46988" rIns="46988" bIns="46988"/>
          <a:lstStyle>
            <a:lvl1pPr defTabSz="1072538">
              <a:defRPr sz="6960"/>
            </a:lvl1pPr>
          </a:lstStyle>
          <a:p>
            <a:r>
              <a:t>Subtítulo da agenda</a:t>
            </a:r>
          </a:p>
        </p:txBody>
      </p:sp>
      <p:sp>
        <p:nvSpPr>
          <p:cNvPr id="90" name="Nível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57824" y="19593931"/>
            <a:ext cx="22580352" cy="8484987"/>
          </a:xfrm>
          <a:prstGeom prst="rect">
            <a:avLst/>
          </a:prstGeom>
        </p:spPr>
        <p:txBody>
          <a:bodyPr/>
          <a:lstStyle>
            <a:lvl1pPr>
              <a:spcBef>
                <a:spcPts val="5800"/>
              </a:spcBef>
              <a:defRPr b="0" spc="-174"/>
            </a:lvl1pPr>
            <a:lvl2pPr>
              <a:spcBef>
                <a:spcPts val="5800"/>
              </a:spcBef>
              <a:defRPr b="0" spc="-174"/>
            </a:lvl2pPr>
            <a:lvl3pPr>
              <a:spcBef>
                <a:spcPts val="5800"/>
              </a:spcBef>
              <a:defRPr b="0" spc="-174"/>
            </a:lvl3pPr>
            <a:lvl4pPr>
              <a:spcBef>
                <a:spcPts val="5800"/>
              </a:spcBef>
              <a:defRPr b="0" spc="-174"/>
            </a:lvl4pPr>
            <a:lvl5pPr>
              <a:spcBef>
                <a:spcPts val="5800"/>
              </a:spcBef>
              <a:defRPr b="0" spc="-174"/>
            </a:lvl5pPr>
          </a:lstStyle>
          <a:p>
            <a:r>
              <a:t>Tópicos da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o diapositiv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4457820" y="17874005"/>
            <a:ext cx="22580356" cy="477711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2208" tIns="52208" rIns="52208" bIns="52208" anchor="b">
            <a:normAutofit/>
          </a:bodyPr>
          <a:lstStyle/>
          <a:p>
            <a:r>
              <a:t>Título da apresentação</a:t>
            </a:r>
          </a:p>
        </p:txBody>
      </p:sp>
      <p:sp>
        <p:nvSpPr>
          <p:cNvPr id="3" name="Nível um…"/>
          <p:cNvSpPr txBox="1">
            <a:spLocks noGrp="1"/>
          </p:cNvSpPr>
          <p:nvPr>
            <p:ph type="body" idx="1" hasCustomPrompt="1"/>
          </p:nvPr>
        </p:nvSpPr>
        <p:spPr>
          <a:xfrm>
            <a:off x="4452523" y="22651119"/>
            <a:ext cx="22580353" cy="19578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2208" tIns="52208" rIns="52208" bIns="52208">
            <a:normAutofit/>
          </a:bodyPr>
          <a:lstStyle/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o diapositivo"/>
          <p:cNvSpPr txBox="1">
            <a:spLocks noGrp="1"/>
          </p:cNvSpPr>
          <p:nvPr>
            <p:ph type="sldNum" sz="quarter" idx="2"/>
          </p:nvPr>
        </p:nvSpPr>
        <p:spPr>
          <a:xfrm>
            <a:off x="15273470" y="28096285"/>
            <a:ext cx="936218" cy="960094"/>
          </a:xfrm>
          <a:prstGeom prst="rect">
            <a:avLst/>
          </a:prstGeom>
          <a:ln w="3175">
            <a:miter lim="400000"/>
          </a:ln>
        </p:spPr>
        <p:txBody>
          <a:bodyPr wrap="none" lIns="52208" tIns="52208" rIns="52208" bIns="52208" anchor="b">
            <a:spAutoFit/>
          </a:bodyPr>
          <a:lstStyle>
            <a:lvl1pPr defTabSz="1897568">
              <a:defRPr sz="5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792008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600" b="1" i="0" u="none" strike="noStrike" cap="none" spc="-75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68134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18975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Uma imagem com Gráficos, design&#10;&#10;Descrição gerada automaticamente">
            <a:extLst>
              <a:ext uri="{FF2B5EF4-FFF2-40B4-BE49-F238E27FC236}">
                <a16:creationId xmlns:a16="http://schemas.microsoft.com/office/drawing/2014/main" id="{D4542545-7E8F-BF54-1B21-E849852FC34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46" t="51808" r="732"/>
          <a:stretch/>
        </p:blipFill>
        <p:spPr>
          <a:xfrm>
            <a:off x="11010901" y="-3070"/>
            <a:ext cx="20654622" cy="9284381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EA3C2A43-F352-F8AD-1391-085B298F1548}"/>
              </a:ext>
            </a:extLst>
          </p:cNvPr>
          <p:cNvGrpSpPr/>
          <p:nvPr/>
        </p:nvGrpSpPr>
        <p:grpSpPr>
          <a:xfrm>
            <a:off x="892034" y="6242738"/>
            <a:ext cx="29667275" cy="37367900"/>
            <a:chOff x="892034" y="5686872"/>
            <a:chExt cx="29667275" cy="37367900"/>
          </a:xfrm>
        </p:grpSpPr>
        <p:sp>
          <p:nvSpPr>
            <p:cNvPr id="166" name="Texto"/>
            <p:cNvSpPr txBox="1">
              <a:spLocks/>
            </p:cNvSpPr>
            <p:nvPr/>
          </p:nvSpPr>
          <p:spPr>
            <a:xfrm>
              <a:off x="1314625" y="32324724"/>
              <a:ext cx="7461442" cy="6350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2208" tIns="52208" rIns="52208" bIns="52208" anchor="ctr">
              <a:spAutoFit/>
            </a:bodyPr>
            <a:lstStyle>
              <a:lvl1pPr algn="l" defTabSz="457200">
                <a:defRPr sz="373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dirty="0" err="1"/>
                <a:t>Texto</a:t>
              </a:r>
              <a:endParaRPr dirty="0"/>
            </a:p>
          </p:txBody>
        </p:sp>
        <p:sp>
          <p:nvSpPr>
            <p:cNvPr id="169" name="Texto"/>
            <p:cNvSpPr txBox="1">
              <a:spLocks/>
            </p:cNvSpPr>
            <p:nvPr/>
          </p:nvSpPr>
          <p:spPr>
            <a:xfrm>
              <a:off x="22564863" y="32901877"/>
              <a:ext cx="7461442" cy="63500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2208" tIns="52208" rIns="52208" bIns="52208" anchor="ctr">
              <a:spAutoFit/>
            </a:bodyPr>
            <a:lstStyle>
              <a:lvl1pPr algn="l" defTabSz="457200">
                <a:defRPr sz="373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dirty="0" err="1"/>
                <a:t>Texto</a:t>
              </a:r>
              <a:endParaRPr dirty="0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8E99BAB6-9E4B-5CEE-E1CC-A7A47A46EFBE}"/>
                </a:ext>
              </a:extLst>
            </p:cNvPr>
            <p:cNvGrpSpPr/>
            <p:nvPr/>
          </p:nvGrpSpPr>
          <p:grpSpPr>
            <a:xfrm>
              <a:off x="892034" y="5686872"/>
              <a:ext cx="29667275" cy="37367900"/>
              <a:chOff x="892034" y="5686872"/>
              <a:chExt cx="29667275" cy="37367900"/>
            </a:xfrm>
          </p:grpSpPr>
          <p:sp>
            <p:nvSpPr>
              <p:cNvPr id="161" name="Métodos"/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22863" y="30707686"/>
                <a:ext cx="2844967" cy="874877"/>
              </a:xfrm>
              <a:prstGeom prst="rect">
                <a:avLst/>
              </a:prstGeom>
              <a:ln w="3175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52208" tIns="52208" rIns="52208" bIns="52208" anchor="ctr">
                <a:spAutoFit/>
              </a:bodyPr>
              <a:lstStyle>
                <a:lvl1pPr>
                  <a:defRPr sz="5000" b="1" cap="small">
                    <a:solidFill>
                      <a:srgbClr val="85B74C"/>
                    </a:solidFill>
                  </a:defRPr>
                </a:lvl1pPr>
              </a:lstStyle>
              <a:p>
                <a:r>
                  <a:rPr dirty="0" err="1">
                    <a:solidFill>
                      <a:srgbClr val="932801"/>
                    </a:solidFill>
                  </a:rPr>
                  <a:t>Métodos</a:t>
                </a:r>
                <a:endParaRPr dirty="0">
                  <a:solidFill>
                    <a:srgbClr val="932801"/>
                  </a:solidFill>
                </a:endParaRPr>
              </a:p>
            </p:txBody>
          </p:sp>
          <p:sp>
            <p:nvSpPr>
              <p:cNvPr id="163" name="Referências…"/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112011" y="30617619"/>
                <a:ext cx="4462398" cy="1644319"/>
              </a:xfrm>
              <a:prstGeom prst="rect">
                <a:avLst/>
              </a:prstGeom>
              <a:ln w="3175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52208" tIns="52208" rIns="52208" bIns="52208" anchor="ctr">
                <a:spAutoFit/>
              </a:bodyPr>
              <a:lstStyle/>
              <a:p>
                <a:pPr>
                  <a:defRPr sz="5000" b="1" cap="small">
                    <a:solidFill>
                      <a:srgbClr val="85B74C"/>
                    </a:solidFill>
                  </a:defRPr>
                </a:pPr>
                <a:r>
                  <a:rPr dirty="0" err="1">
                    <a:solidFill>
                      <a:srgbClr val="932801"/>
                    </a:solidFill>
                  </a:rPr>
                  <a:t>Referências</a:t>
                </a:r>
                <a:r>
                  <a:rPr dirty="0">
                    <a:solidFill>
                      <a:srgbClr val="932801"/>
                    </a:solidFill>
                  </a:rPr>
                  <a:t> </a:t>
                </a:r>
              </a:p>
              <a:p>
                <a:pPr>
                  <a:defRPr sz="5000" b="1" cap="small">
                    <a:solidFill>
                      <a:srgbClr val="85B74C"/>
                    </a:solidFill>
                  </a:defRPr>
                </a:pPr>
                <a:r>
                  <a:rPr dirty="0" err="1">
                    <a:solidFill>
                      <a:srgbClr val="932801"/>
                    </a:solidFill>
                  </a:rPr>
                  <a:t>bibliográficas</a:t>
                </a:r>
                <a:endParaRPr dirty="0">
                  <a:solidFill>
                    <a:srgbClr val="932801"/>
                  </a:solidFill>
                </a:endParaRPr>
              </a:p>
            </p:txBody>
          </p:sp>
          <p:grpSp>
            <p:nvGrpSpPr>
              <p:cNvPr id="8" name="Agrupar 7">
                <a:extLst>
                  <a:ext uri="{FF2B5EF4-FFF2-40B4-BE49-F238E27FC236}">
                    <a16:creationId xmlns:a16="http://schemas.microsoft.com/office/drawing/2014/main" id="{9371CB46-D77A-03F9-4597-FBDC46C2A8DF}"/>
                  </a:ext>
                </a:extLst>
              </p:cNvPr>
              <p:cNvGrpSpPr/>
              <p:nvPr/>
            </p:nvGrpSpPr>
            <p:grpSpPr>
              <a:xfrm>
                <a:off x="892034" y="5686872"/>
                <a:ext cx="29667275" cy="37367900"/>
                <a:chOff x="892034" y="5686872"/>
                <a:chExt cx="29667275" cy="37367900"/>
              </a:xfrm>
            </p:grpSpPr>
            <p:sp>
              <p:nvSpPr>
                <p:cNvPr id="164" name="Nome(s) do(s) autor(es)…"/>
                <p:cNvSpPr txBox="1"/>
                <p:nvPr/>
              </p:nvSpPr>
              <p:spPr>
                <a:xfrm>
                  <a:off x="13099117" y="8043381"/>
                  <a:ext cx="5175576" cy="1727207"/>
                </a:xfrm>
                <a:prstGeom prst="rect">
                  <a:avLst/>
                </a:prstGeom>
                <a:ln w="3175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52208" tIns="52208" rIns="52208" bIns="52208" anchor="ctr">
                  <a:spAutoFit/>
                </a:bodyPr>
                <a:lstStyle/>
                <a:p>
                  <a:pPr defTabSz="457200">
                    <a:defRPr sz="3733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rPr dirty="0"/>
                    <a:t>Nome(s) do(s) </a:t>
                  </a:r>
                  <a:r>
                    <a:rPr dirty="0" err="1"/>
                    <a:t>autor</a:t>
                  </a:r>
                  <a:r>
                    <a:rPr dirty="0"/>
                    <a:t>(es)</a:t>
                  </a:r>
                  <a:endParaRPr sz="1200" dirty="0">
                    <a:latin typeface="Times Roman"/>
                    <a:ea typeface="Times Roman"/>
                    <a:cs typeface="Times Roman"/>
                    <a:sym typeface="Times Roman"/>
                  </a:endParaRPr>
                </a:p>
                <a:p>
                  <a:pPr defTabSz="457200">
                    <a:defRPr sz="3733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rPr dirty="0"/>
                    <a:t>E-mail(s)</a:t>
                  </a:r>
                  <a:endParaRPr sz="1200" dirty="0">
                    <a:latin typeface="Times Roman"/>
                    <a:ea typeface="Times Roman"/>
                    <a:cs typeface="Times Roman"/>
                    <a:sym typeface="Times Roman"/>
                  </a:endParaRPr>
                </a:p>
                <a:p>
                  <a:pPr defTabSz="457200">
                    <a:defRPr sz="3733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rPr dirty="0" err="1"/>
                    <a:t>Instituição</a:t>
                  </a:r>
                  <a:r>
                    <a:rPr dirty="0"/>
                    <a:t>(</a:t>
                  </a:r>
                  <a:r>
                    <a:rPr dirty="0" err="1"/>
                    <a:t>ões</a:t>
                  </a:r>
                  <a:r>
                    <a:rPr dirty="0"/>
                    <a:t>)</a:t>
                  </a:r>
                </a:p>
              </p:txBody>
            </p:sp>
            <p:sp>
              <p:nvSpPr>
                <p:cNvPr id="159" name="Introdução"/>
                <p:cNvSpPr txBox="1"/>
                <p:nvPr/>
              </p:nvSpPr>
              <p:spPr>
                <a:xfrm>
                  <a:off x="3221310" y="11033835"/>
                  <a:ext cx="3648072" cy="874877"/>
                </a:xfrm>
                <a:prstGeom prst="rect">
                  <a:avLst/>
                </a:prstGeom>
                <a:ln w="3175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none" lIns="52208" tIns="52208" rIns="52208" bIns="52208" anchor="ctr">
                  <a:spAutoFit/>
                </a:bodyPr>
                <a:lstStyle>
                  <a:lvl1pPr>
                    <a:defRPr sz="5000" b="1" cap="small">
                      <a:solidFill>
                        <a:srgbClr val="85B74C"/>
                      </a:solidFill>
                    </a:defRPr>
                  </a:lvl1pPr>
                </a:lstStyle>
                <a:p>
                  <a:r>
                    <a:rPr dirty="0" err="1">
                      <a:solidFill>
                        <a:srgbClr val="932801"/>
                      </a:solidFill>
                    </a:rPr>
                    <a:t>Introdução</a:t>
                  </a:r>
                  <a:endParaRPr dirty="0">
                    <a:solidFill>
                      <a:srgbClr val="932801"/>
                    </a:solidFill>
                  </a:endParaRPr>
                </a:p>
              </p:txBody>
            </p:sp>
            <p:grpSp>
              <p:nvGrpSpPr>
                <p:cNvPr id="5" name="Agrupar 4">
                  <a:extLst>
                    <a:ext uri="{FF2B5EF4-FFF2-40B4-BE49-F238E27FC236}">
                      <a16:creationId xmlns:a16="http://schemas.microsoft.com/office/drawing/2014/main" id="{055D7A42-0556-0C4B-208C-E7929C548BE6}"/>
                    </a:ext>
                  </a:extLst>
                </p:cNvPr>
                <p:cNvGrpSpPr/>
                <p:nvPr/>
              </p:nvGrpSpPr>
              <p:grpSpPr>
                <a:xfrm>
                  <a:off x="892034" y="5686872"/>
                  <a:ext cx="29667275" cy="37367900"/>
                  <a:chOff x="892034" y="5686872"/>
                  <a:chExt cx="29667275" cy="37367900"/>
                </a:xfrm>
              </p:grpSpPr>
              <p:sp>
                <p:nvSpPr>
                  <p:cNvPr id="158" name="Retângulo"/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9946869" y="10700515"/>
                    <a:ext cx="11447192" cy="32295329"/>
                  </a:xfrm>
                  <a:prstGeom prst="rect">
                    <a:avLst/>
                  </a:prstGeom>
                  <a:ln w="127000">
                    <a:solidFill>
                      <a:srgbClr val="932801"/>
                    </a:solidFill>
                    <a:miter lim="400000"/>
                  </a:ln>
                </p:spPr>
                <p:txBody>
                  <a:bodyPr lIns="52208" tIns="52208" rIns="52208" bIns="52208" anchor="ctr"/>
                  <a:lstStyle/>
                  <a:p>
                    <a:pPr defTabSz="457200">
                      <a:defRPr sz="3733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grpSp>
                <p:nvGrpSpPr>
                  <p:cNvPr id="3" name="Agrupar 2">
                    <a:extLst>
                      <a:ext uri="{FF2B5EF4-FFF2-40B4-BE49-F238E27FC236}">
                        <a16:creationId xmlns:a16="http://schemas.microsoft.com/office/drawing/2014/main" id="{E13617B7-C529-D49C-7A08-6DE6845E809F}"/>
                      </a:ext>
                    </a:extLst>
                  </p:cNvPr>
                  <p:cNvGrpSpPr/>
                  <p:nvPr/>
                </p:nvGrpSpPr>
                <p:grpSpPr>
                  <a:xfrm>
                    <a:off x="892034" y="5686872"/>
                    <a:ext cx="29667275" cy="37367900"/>
                    <a:chOff x="853267" y="5791453"/>
                    <a:chExt cx="29667275" cy="37367900"/>
                  </a:xfrm>
                </p:grpSpPr>
                <p:sp>
                  <p:nvSpPr>
                    <p:cNvPr id="165" name="Texto"/>
                    <p:cNvSpPr txBox="1"/>
                    <p:nvPr/>
                  </p:nvSpPr>
                  <p:spPr>
                    <a:xfrm>
                      <a:off x="1314625" y="12651013"/>
                      <a:ext cx="7461442" cy="635007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lIns="52208" tIns="52208" rIns="52208" bIns="52208" anchor="ctr">
                      <a:spAutoFit/>
                    </a:bodyPr>
                    <a:lstStyle>
                      <a:lvl1pPr algn="l"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lvl1pPr>
                    </a:lstStyle>
                    <a:p>
                      <a:r>
                        <a:rPr dirty="0" err="1"/>
                        <a:t>Texto</a:t>
                      </a:r>
                      <a:endParaRPr dirty="0"/>
                    </a:p>
                  </p:txBody>
                </p:sp>
                <p:sp>
                  <p:nvSpPr>
                    <p:cNvPr id="167" name="Texto"/>
                    <p:cNvSpPr txBox="1">
                      <a:spLocks/>
                    </p:cNvSpPr>
                    <p:nvPr/>
                  </p:nvSpPr>
                  <p:spPr>
                    <a:xfrm>
                      <a:off x="10575882" y="12651013"/>
                      <a:ext cx="10222046" cy="635007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lIns="52208" tIns="52208" rIns="52208" bIns="52208" anchor="ctr">
                      <a:spAutoFit/>
                    </a:bodyPr>
                    <a:lstStyle>
                      <a:lvl1pPr algn="l"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lvl1pPr>
                    </a:lstStyle>
                    <a:p>
                      <a:r>
                        <a:rPr dirty="0" err="1"/>
                        <a:t>Texto</a:t>
                      </a:r>
                      <a:endParaRPr dirty="0"/>
                    </a:p>
                  </p:txBody>
                </p:sp>
                <p:sp>
                  <p:nvSpPr>
                    <p:cNvPr id="168" name="Texto"/>
                    <p:cNvSpPr txBox="1">
                      <a:spLocks/>
                    </p:cNvSpPr>
                    <p:nvPr/>
                  </p:nvSpPr>
                  <p:spPr>
                    <a:xfrm>
                      <a:off x="22612488" y="12651013"/>
                      <a:ext cx="7461442" cy="635007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lIns="52208" tIns="52208" rIns="52208" bIns="52208" anchor="ctr">
                      <a:spAutoFit/>
                    </a:bodyPr>
                    <a:lstStyle>
                      <a:lvl1pPr algn="l"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lvl1pPr>
                    </a:lstStyle>
                    <a:p>
                      <a:r>
                        <a:rPr dirty="0" err="1"/>
                        <a:t>Texto</a:t>
                      </a:r>
                      <a:endParaRPr dirty="0"/>
                    </a:p>
                  </p:txBody>
                </p:sp>
                <p:sp>
                  <p:nvSpPr>
                    <p:cNvPr id="153" name="Retângulo"/>
                    <p:cNvSpPr>
                      <a:spLocks noGrp="1" noRot="1" noMove="1" noResize="1" noEditPoints="1" noAdjustHandles="1" noChangeArrowheads="1" noChangeShapeType="1"/>
                    </p:cNvSpPr>
                    <p:nvPr/>
                  </p:nvSpPr>
                  <p:spPr>
                    <a:xfrm>
                      <a:off x="853267" y="7704718"/>
                      <a:ext cx="29660640" cy="2564460"/>
                    </a:xfrm>
                    <a:prstGeom prst="rect">
                      <a:avLst/>
                    </a:prstGeom>
                    <a:ln w="127000">
                      <a:solidFill>
                        <a:srgbClr val="932801"/>
                      </a:solidFill>
                      <a:miter lim="400000"/>
                    </a:ln>
                  </p:spPr>
                  <p:txBody>
                    <a:bodyPr lIns="52208" tIns="52208" rIns="52208" bIns="52208" anchor="ctr"/>
                    <a:lstStyle/>
                    <a:p>
                      <a:pPr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p:txBody>
                </p:sp>
                <p:sp>
                  <p:nvSpPr>
                    <p:cNvPr id="154" name="Retângulo"/>
                    <p:cNvSpPr>
                      <a:spLocks noGrp="1" noRot="1" noMove="1" noResize="1" noEditPoints="1" noAdjustHandles="1" noChangeArrowheads="1" noChangeShapeType="1"/>
                    </p:cNvSpPr>
                    <p:nvPr/>
                  </p:nvSpPr>
                  <p:spPr>
                    <a:xfrm>
                      <a:off x="853267" y="10810243"/>
                      <a:ext cx="8384158" cy="19111078"/>
                    </a:xfrm>
                    <a:prstGeom prst="rect">
                      <a:avLst/>
                    </a:prstGeom>
                    <a:ln w="127000">
                      <a:solidFill>
                        <a:srgbClr val="932801"/>
                      </a:solidFill>
                      <a:miter lim="400000"/>
                    </a:ln>
                  </p:spPr>
                  <p:txBody>
                    <a:bodyPr lIns="52208" tIns="52208" rIns="52208" bIns="52208" anchor="ctr"/>
                    <a:lstStyle/>
                    <a:p>
                      <a:pPr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p:txBody>
                </p:sp>
                <p:sp>
                  <p:nvSpPr>
                    <p:cNvPr id="155" name="Retângulo"/>
                    <p:cNvSpPr>
                      <a:spLocks noGrp="1" noRot="1" noMove="1" noResize="1" noEditPoints="1" noAdjustHandles="1" noChangeArrowheads="1" noChangeShapeType="1"/>
                    </p:cNvSpPr>
                    <p:nvPr/>
                  </p:nvSpPr>
                  <p:spPr>
                    <a:xfrm>
                      <a:off x="22136384" y="10810243"/>
                      <a:ext cx="8384158" cy="19111078"/>
                    </a:xfrm>
                    <a:prstGeom prst="rect">
                      <a:avLst/>
                    </a:prstGeom>
                    <a:ln w="127000">
                      <a:solidFill>
                        <a:srgbClr val="932801"/>
                      </a:solidFill>
                      <a:miter lim="400000"/>
                    </a:ln>
                  </p:spPr>
                  <p:txBody>
                    <a:bodyPr lIns="52208" tIns="52208" rIns="52208" bIns="52208" anchor="ctr"/>
                    <a:lstStyle/>
                    <a:p>
                      <a:pPr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dirty="0"/>
                    </a:p>
                  </p:txBody>
                </p:sp>
                <p:sp>
                  <p:nvSpPr>
                    <p:cNvPr id="156" name="Retângulo"/>
                    <p:cNvSpPr>
                      <a:spLocks/>
                    </p:cNvSpPr>
                    <p:nvPr/>
                  </p:nvSpPr>
                  <p:spPr>
                    <a:xfrm>
                      <a:off x="22136384" y="30462387"/>
                      <a:ext cx="8384158" cy="12696966"/>
                    </a:xfrm>
                    <a:prstGeom prst="rect">
                      <a:avLst/>
                    </a:prstGeom>
                    <a:ln w="127000">
                      <a:solidFill>
                        <a:srgbClr val="932801"/>
                      </a:solidFill>
                      <a:miter lim="400000"/>
                    </a:ln>
                  </p:spPr>
                  <p:txBody>
                    <a:bodyPr lIns="52208" tIns="52208" rIns="52208" bIns="52208" anchor="ctr"/>
                    <a:lstStyle/>
                    <a:p>
                      <a:pPr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p:txBody>
                </p:sp>
                <p:sp>
                  <p:nvSpPr>
                    <p:cNvPr id="157" name="Retângulo"/>
                    <p:cNvSpPr>
                      <a:spLocks/>
                    </p:cNvSpPr>
                    <p:nvPr/>
                  </p:nvSpPr>
                  <p:spPr>
                    <a:xfrm>
                      <a:off x="853267" y="30462387"/>
                      <a:ext cx="8384158" cy="12696966"/>
                    </a:xfrm>
                    <a:prstGeom prst="rect">
                      <a:avLst/>
                    </a:prstGeom>
                    <a:ln w="127000">
                      <a:solidFill>
                        <a:srgbClr val="932801"/>
                      </a:solidFill>
                      <a:miter lim="400000"/>
                    </a:ln>
                  </p:spPr>
                  <p:txBody>
                    <a:bodyPr lIns="52208" tIns="52208" rIns="52208" bIns="52208" anchor="ctr"/>
                    <a:lstStyle/>
                    <a:p>
                      <a:pPr algn="l" defTabSz="457200">
                        <a:defRPr sz="3733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p:txBody>
                </p:sp>
                <p:sp>
                  <p:nvSpPr>
                    <p:cNvPr id="160" name="Resultados"/>
                    <p:cNvSpPr txBox="1"/>
                    <p:nvPr/>
                  </p:nvSpPr>
                  <p:spPr>
                    <a:xfrm>
                      <a:off x="13899919" y="11033835"/>
                      <a:ext cx="3696162" cy="874877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wrap="none" lIns="52208" tIns="52208" rIns="52208" bIns="52208" anchor="ctr">
                      <a:spAutoFit/>
                    </a:bodyPr>
                    <a:lstStyle>
                      <a:lvl1pPr>
                        <a:defRPr sz="5000" b="1" cap="small">
                          <a:solidFill>
                            <a:srgbClr val="85B74C"/>
                          </a:solidFill>
                        </a:defRPr>
                      </a:lvl1pPr>
                    </a:lstStyle>
                    <a:p>
                      <a:r>
                        <a:rPr>
                          <a:solidFill>
                            <a:srgbClr val="932801"/>
                          </a:solidFill>
                        </a:rPr>
                        <a:t>Resultados</a:t>
                      </a:r>
                    </a:p>
                  </p:txBody>
                </p:sp>
                <p:sp>
                  <p:nvSpPr>
                    <p:cNvPr id="162" name="Conclusões"/>
                    <p:cNvSpPr txBox="1">
                      <a:spLocks noGrp="1" noRot="1" noMove="1" noResize="1" noEditPoints="1" noAdjustHandles="1" noChangeArrowheads="1" noChangeShapeType="1"/>
                    </p:cNvSpPr>
                    <p:nvPr/>
                  </p:nvSpPr>
                  <p:spPr>
                    <a:xfrm>
                      <a:off x="24656516" y="11033835"/>
                      <a:ext cx="3821196" cy="874877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wrap="none" lIns="52208" tIns="52208" rIns="52208" bIns="52208" anchor="ctr">
                      <a:spAutoFit/>
                    </a:bodyPr>
                    <a:lstStyle>
                      <a:lvl1pPr>
                        <a:defRPr sz="5000" b="1" cap="small">
                          <a:solidFill>
                            <a:srgbClr val="85B74C"/>
                          </a:solidFill>
                        </a:defRPr>
                      </a:lvl1pPr>
                    </a:lstStyle>
                    <a:p>
                      <a:r>
                        <a:rPr dirty="0" err="1">
                          <a:solidFill>
                            <a:srgbClr val="932801"/>
                          </a:solidFill>
                        </a:rPr>
                        <a:t>Conclusões</a:t>
                      </a:r>
                      <a:endParaRPr dirty="0">
                        <a:solidFill>
                          <a:srgbClr val="932801"/>
                        </a:solidFill>
                      </a:endParaRPr>
                    </a:p>
                  </p:txBody>
                </p:sp>
                <p:sp>
                  <p:nvSpPr>
                    <p:cNvPr id="170" name="TÍTULO"/>
                    <p:cNvSpPr txBox="1"/>
                    <p:nvPr/>
                  </p:nvSpPr>
                  <p:spPr>
                    <a:xfrm>
                      <a:off x="853267" y="5791453"/>
                      <a:ext cx="27301966" cy="1182654"/>
                    </a:xfrm>
                    <a:prstGeom prst="rect">
                      <a:avLst/>
                    </a:prstGeom>
                    <a:ln w="3175">
                      <a:miter lim="400000"/>
                    </a:ln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wrap="square" lIns="52208" tIns="52208" rIns="52208" bIns="52208" anchor="ctr">
                      <a:spAutoFit/>
                    </a:bodyPr>
                    <a:lstStyle>
                      <a:lvl1pPr defTabSz="457200">
                        <a:defRPr sz="70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lvl1pPr>
                    </a:lstStyle>
                    <a:p>
                      <a:pPr algn="l"/>
                      <a:r>
                        <a:rPr lang="pt-PT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TÍTULO</a:t>
                      </a:r>
                    </a:p>
                  </p:txBody>
                </p:sp>
              </p:grpSp>
            </p:grpSp>
          </p:grpSp>
        </p:grp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9618900-F338-8702-214F-2606F4CB8F05}"/>
              </a:ext>
            </a:extLst>
          </p:cNvPr>
          <p:cNvSpPr txBox="1"/>
          <p:nvPr/>
        </p:nvSpPr>
        <p:spPr>
          <a:xfrm>
            <a:off x="7867650" y="21657558"/>
            <a:ext cx="15735300" cy="126188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endParaRPr lang="pt-PT" dirty="0"/>
          </a:p>
        </p:txBody>
      </p:sp>
      <p:sp>
        <p:nvSpPr>
          <p:cNvPr id="21" name="TÍTULO">
            <a:extLst>
              <a:ext uri="{FF2B5EF4-FFF2-40B4-BE49-F238E27FC236}">
                <a16:creationId xmlns:a16="http://schemas.microsoft.com/office/drawing/2014/main" id="{4D177EFE-A69D-FE7D-F21D-1303C70428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2034" y="3838859"/>
            <a:ext cx="25259806" cy="13365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2208" tIns="52208" rIns="52208" bIns="52208" anchor="ctr">
            <a:spAutoFit/>
          </a:bodyPr>
          <a:lstStyle>
            <a:lvl1pPr defTabSz="457200">
              <a:defRPr sz="7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pt-PT" sz="4000" dirty="0">
                <a:solidFill>
                  <a:srgbClr val="93280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11.º COLÓQUIO </a:t>
            </a:r>
            <a:r>
              <a:rPr lang="pt-PT" sz="4000" b="0" dirty="0">
                <a:solidFill>
                  <a:srgbClr val="93280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MEDIAÇÃO EM DIÁLOGO</a:t>
            </a:r>
          </a:p>
          <a:p>
            <a:pPr algn="l"/>
            <a:r>
              <a:rPr lang="pt-PT" sz="4000" i="1" dirty="0">
                <a:solidFill>
                  <a:srgbClr val="93280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Diálogos transformadores na investigação e na intervenção em mediação</a:t>
            </a:r>
            <a:endParaRPr sz="4000" i="1" dirty="0">
              <a:solidFill>
                <a:srgbClr val="93280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Imagem 22" descr="Uma imagem com Tipo de letra, texto, captura de ecrã, Gráficos&#10;&#10;Descrição gerada automaticamente">
            <a:extLst>
              <a:ext uri="{FF2B5EF4-FFF2-40B4-BE49-F238E27FC236}">
                <a16:creationId xmlns:a16="http://schemas.microsoft.com/office/drawing/2014/main" id="{CE35F61A-89D4-953F-38DA-CA3C9FE208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34" y="1279707"/>
            <a:ext cx="7595725" cy="19875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2208" tIns="52208" rIns="52208" bIns="52208" numCol="1" spcCol="38100" rtlCol="0" anchor="ctr">
        <a:spAutoFit/>
      </a:bodyPr>
      <a:lstStyle>
        <a:defPPr marL="0" marR="0" indent="0" algn="ctr" defTabSz="268134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2208" tIns="52208" rIns="52208" bIns="52208" numCol="1" spcCol="38100" rtlCol="0" anchor="ctr">
        <a:spAutoFit/>
      </a:bodyPr>
      <a:lstStyle>
        <a:defPPr marL="0" marR="0" indent="0" algn="ctr" defTabSz="79200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2208" tIns="52208" rIns="52208" bIns="52208" numCol="1" spcCol="38100" rtlCol="0" anchor="ctr">
        <a:spAutoFit/>
      </a:bodyPr>
      <a:lstStyle>
        <a:defPPr marL="0" marR="0" indent="0" algn="ctr" defTabSz="268134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2208" tIns="52208" rIns="52208" bIns="52208" numCol="1" spcCol="38100" rtlCol="0" anchor="ctr">
        <a:spAutoFit/>
      </a:bodyPr>
      <a:lstStyle>
        <a:defPPr marL="0" marR="0" indent="0" algn="ctr" defTabSz="79200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</Words>
  <Application>Microsoft Macintosh PowerPoint</Application>
  <PresentationFormat>Personalizados</PresentationFormat>
  <Paragraphs>17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Helvetica Neue</vt:lpstr>
      <vt:lpstr>Helvetica Neue Light</vt:lpstr>
      <vt:lpstr>Helvetica Neue Medium</vt:lpstr>
      <vt:lpstr>Times Roman</vt:lpstr>
      <vt:lpstr>21_BasicWhite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Patrícia Guiomar</cp:lastModifiedBy>
  <cp:revision>3</cp:revision>
  <dcterms:modified xsi:type="dcterms:W3CDTF">2024-03-08T15:23:18Z</dcterms:modified>
</cp:coreProperties>
</file>